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3" r:id="rId5"/>
    <p:sldId id="264" r:id="rId6"/>
    <p:sldId id="265" r:id="rId7"/>
    <p:sldId id="266" r:id="rId8"/>
    <p:sldId id="268" r:id="rId9"/>
    <p:sldId id="269" r:id="rId10"/>
    <p:sldId id="27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8" autoAdjust="0"/>
    <p:restoredTop sz="94660"/>
  </p:normalViewPr>
  <p:slideViewPr>
    <p:cSldViewPr>
      <p:cViewPr>
        <p:scale>
          <a:sx n="94" d="100"/>
          <a:sy n="94" d="100"/>
        </p:scale>
        <p:origin x="-48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14D32-58A9-436F-AD5A-A8255E480F97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DF34C-6E85-4B0F-97EF-6BB81090B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C39B0-AAA8-4524-A93F-2B89E34E83AE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08787-B793-48A2-9244-373F139A1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D36C-10EE-4515-ABD0-450CEFCEF791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8A36B-5518-4D1A-A682-1A19984F7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4B7D-8683-43D0-8834-EC4B802072CB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86462-5F02-47A8-986A-883957395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5EE3-F926-48DE-9A2C-351B5F2BB462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D5F41-2E44-419B-B424-D13F879DB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8B94-F330-41C2-BE23-6BB2A1213692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D5D99-19CF-424C-A7D1-D35E9F53B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24B79-0A7E-4336-8C0A-022BDF0E115C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AD91-006C-4DA1-90EB-416AE369F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0A162-8E63-4F8C-BE98-F7E1D82337F6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05A28-12F6-45B1-AEDF-A98D9F868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D058-52AD-4D4A-B644-F701506ED077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282A-81D3-4591-8DB0-46752D31B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42E4E-10D9-4B07-BEF2-D9B2D41F02D1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58B3B-4F21-41FC-9469-FE491D78A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EF302-5E94-4A3E-BE22-0944EF6DA2CA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02D6-5604-4385-99DD-61C7E49D7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CFB36F-37CB-47CB-A9BF-7FF5FD2E1083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140CED-8F3B-4181-BE52-A9B5005B7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3315" name="Picture 2" descr="C:\Users\Admin\Desktop\Шаблон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-44688" y="1340768"/>
            <a:ext cx="7344816" cy="37240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«Речевое развитие детей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от 0 до 3 лет»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Admin\Desktop\Шаблон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5888" y="0"/>
            <a:ext cx="9231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179388" y="1916113"/>
            <a:ext cx="864076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latin typeface="Calibri" pitchFamily="34" charset="0"/>
            </a:endParaRPr>
          </a:p>
          <a:p>
            <a:pPr algn="ctr"/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Успехов вам!</a:t>
            </a:r>
          </a:p>
          <a:p>
            <a:endParaRPr lang="ru-RU" sz="2000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dmin\Desktop\Шаблон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014" y="1988840"/>
            <a:ext cx="8640960" cy="403187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Факторы, влияющие на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речи: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Биологические: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наследственность; правильное строение и функционирование центральной нервной системы, речевых центров в мозге, органов слуха и речи; здоровая беременность и благополучные роды; здоровое физическое и психическое развитие после рождения.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Социальные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полноценное речевое окружение с первых дней жизни ребенка, благоприятная развивающая среда.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dmin\Desktop\Шаблон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3" y="1158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014" y="1883668"/>
            <a:ext cx="8640960" cy="480131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Важные этапы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 развитии речи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ребёнка, 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 которые стоит обратить особое внимание: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Крик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который вначале является реакцией на дискомфорт (голод). Слишком тихий и максимально удобный ребенок – это не так уж хорошо, как кажется.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Комплекс оживления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(улыбка, оживление) </a:t>
            </a:r>
            <a:r>
              <a:rPr lang="ru-RU" sz="1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появлении взрослого (появляется в 1-3 </a:t>
            </a:r>
            <a:r>
              <a:rPr lang="ru-RU" sz="16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1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Гуление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и когда </a:t>
            </a:r>
            <a:r>
              <a:rPr lang="ru-RU" sz="16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гулит</a:t>
            </a:r>
            <a:r>
              <a:rPr lang="ru-RU" sz="1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ваш малыш? Смотрит ли он при этом вам в глаза, «поет» ли свои младенческие песни, находясь у вас на руках, чувствуете ли вы у него потребность в общении?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Лепет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6-10 месяцев), </a:t>
            </a:r>
            <a:r>
              <a:rPr lang="ru-RU" sz="1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ребенок явно привлекает к себе внимание с помощью каких-то звуков.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Указательный жест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8-13 месяцев). </a:t>
            </a:r>
            <a:r>
              <a:rPr lang="ru-RU" sz="1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очень важный момент в развитии ребенка, предшествующий появлению первых слов, ведь перед тем, как назвать предмет, малышу нужно научиться его показывать.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Появление основных социальных жестов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например, «до свиданья» (</a:t>
            </a:r>
            <a:r>
              <a:rPr lang="ru-RU" sz="1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9-12</a:t>
            </a:r>
            <a:r>
              <a:rPr lang="ru-RU" sz="1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месяцев).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Понимание и выполнение простых просьб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появление элементарных сюжетных игр (покормить куклу). Этот этап ребенок обычно проходит в возрасте около года.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Admin\Desktop\Шаблон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3" y="1158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014" y="1908178"/>
            <a:ext cx="8640960" cy="566308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Нормы развития речи у детей от 0 до 3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лет: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2 месяца. </a:t>
            </a:r>
            <a:r>
              <a:rPr lang="ru-RU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Крик. Первой формой коммуникации для ребенка становится плач. Малыш плачет, когда голоден, ему некомфортно или он устал</a:t>
            </a:r>
            <a:r>
              <a:rPr lang="ru-RU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– 3 месяца. </a:t>
            </a:r>
            <a:r>
              <a:rPr lang="ru-RU" sz="20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Гуление</a:t>
            </a:r>
            <a:r>
              <a:rPr lang="ru-RU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На смену плачу приходит </a:t>
            </a:r>
            <a:r>
              <a:rPr lang="ru-RU" sz="20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гуление</a:t>
            </a:r>
            <a:r>
              <a:rPr lang="ru-RU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Появляются звуки «а», «ы», «у», иногда в сочетании с «г». Ребенок учится понимать обращенную к нему речь и управлять своими звуковыми интонациями</a:t>
            </a:r>
            <a:r>
              <a:rPr lang="ru-RU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– 6 месяцев. </a:t>
            </a:r>
            <a:r>
              <a:rPr lang="ru-RU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Лепет. Малыш начинает лепетать с самим собой и издавать звуки при обращении к нему. Поворачивает голову в сторону звука. Замирает в ответ на внезапный громкий звук. По-разному плачет в зависимости от потребностей: «я голоден», «я устал». Узнает свое имя и реагирует на него</a:t>
            </a:r>
            <a:r>
              <a:rPr lang="ru-RU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dmin\Desktop\Шаблон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3" y="1158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90500" y="1908175"/>
            <a:ext cx="8640763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месяцев</a:t>
            </a:r>
            <a:r>
              <a:rPr lang="ru-RU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Первые слоги. С 6 месяцев можно заметить, что ребенок предпочитает всем другим строго определенные звуки: «ба», «ма» (научиться произносить их легче всего). Он может повторять их бесконечно: ему нравится, как они звучат.</a:t>
            </a:r>
          </a:p>
          <a:p>
            <a:pPr algn="just"/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– 9 месяцев.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Комбинации слогов. Лепет прогрессирует до произнесения одинаковых слогов: «ма-ма-ма», «дя-дя-дя», «ба-ба-ба».</a:t>
            </a:r>
          </a:p>
          <a:p>
            <a:pPr algn="just"/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– 11 месяцев.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Звукоподражание. Малыш имитирует звуки речи взрослых. Откликается на имя. Понимает значение слова «нет».</a:t>
            </a:r>
          </a:p>
          <a:p>
            <a:pPr algn="just"/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– 13 месяцев.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Первые осмысленные слова из двух одинаковых слогов: «папа», «мама», «баба», «дядя». 12 месяцев. Малыш всем видом демонстрирует интерес и внимание к речи других, повторяет и по-новому комбинирует звуки, соединяет их в «слова», имитируя речь взрослого. Понимает и выполняет простые односложные инструкции («садись»). Машет рукой «пока-пока», покачивает головой «нет». Использует жесты и звуки для привлечения внимания. Интересуется книжками.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Admin\Desktop\Шаблон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638" y="23813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7463" y="2276475"/>
            <a:ext cx="1282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323850" y="2060575"/>
            <a:ext cx="8496300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 месяцев.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Малыш легко повторяет часто слышимые слова. Знает различные части тела и указывает на них. Осваивает несложные слова (к возрасту 2 лет их запас может колебаться от 20 до 50). Отвечает словами или жестами на вопросы: «Где мишка?», «Что это?». Любит, когда ему читают. По просьбе взрослого указывает пальцем на картинки в книге. 2 года. Первые предложения (из двух слов). Усвоенные к 2 годам простые слова двухлетний ребенок может легко соединять в сочетания: «Мама, дай», «Хочу это», «Где киса?». Понимает простые инструкции из двух последовательных действий: «Найди своего мишку и покажи бабушке». Словарный запас может расшириться до 150 – 200 лексем, а окружающие уже могут понимать половину произносимых ребенком слов. Малыш начинает использовать местоимения, прилагательные и предлоги. Правильно держит в руках книгу. «Читает» своим игрушкам.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Admin\Desktop\Шаблон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113"/>
            <a:ext cx="9229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179388" y="1916113"/>
            <a:ext cx="8640762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latin typeface="Calibri" pitchFamily="34" charset="0"/>
            </a:endParaRPr>
          </a:p>
          <a:p>
            <a:pPr algn="just"/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года.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Многословные предложения (из трех и более слов). В 3 года заканчивается период раннего детства. К этому переломному моменту ребенок умеет составлять предложения из трех и более слов. Различает цвета и определения размера. Помнит и повторяет знакомые ритмы, мелодии, истории. Некоторые трудности звукопроизношения все еще могут сохраняться (свистящие, шипящие, гласные звуки). Словарный запас расширяется настолько, что родители уже не могут с точностью подсчитать, из скольких слов он состоит. В целом малыш уже готов высказаться по любому поводу.</a:t>
            </a:r>
          </a:p>
          <a:p>
            <a:endParaRPr lang="ru-RU" sz="2000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Admin\Desktop\Шаблон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113"/>
            <a:ext cx="9229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179388" y="1916113"/>
            <a:ext cx="86407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179388" y="196850"/>
            <a:ext cx="8640762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Советы родителям:</a:t>
            </a:r>
          </a:p>
          <a:p>
            <a:pPr algn="ctr"/>
            <a:endParaRPr lang="ru-RU" sz="20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Отзывайтесь на гуление и лепет ребенка, подражайте его звукам, повторяйте их.</a:t>
            </a: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Говорите с малышом, когда ухаживаете за ним: пеленаете, кормите, купаете. Разговаривайте с ним в течение всего дня.</a:t>
            </a: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Читайте яркие разноцветные книжки каждый день.</a:t>
            </a: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Повторяйте короткие ритмичные стишки, потешки.</a:t>
            </a: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Учите ребенка именам близких людей и названиям всех окружающих его предметов.</a:t>
            </a: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Берите кроху с собой в новые места, бывайте с ним в разных ситуациях.</a:t>
            </a: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Обращайте внимание ребенка на различные объекты, которые издают звуки (животные, птицы, транспорт и т. д.).</a:t>
            </a: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Поощряйте попытки ребенка произносить новые слова.</a:t>
            </a: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«Проговаривайте» с малышом новые ситуации, в которых он оказывается, до, во время и после события.</a:t>
            </a: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Смотрите на кроху, когда разговариваете с ним.</a:t>
            </a:r>
          </a:p>
          <a:p>
            <a:endParaRPr lang="ru-RU" sz="2000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Admin\Desktop\Шаблон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9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179388" y="1916113"/>
            <a:ext cx="86407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latin typeface="Calibri" pitchFamily="34" charset="0"/>
            </a:endParaRPr>
          </a:p>
          <a:p>
            <a:endParaRPr lang="ru-RU" sz="2000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179388" y="2044700"/>
            <a:ext cx="87852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Детально и красочно описывайте ребенку, что он слышит, видит, делает и чувствует.</a:t>
            </a: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Ставьте малышу детские песенки и сказки.</a:t>
            </a: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Разговаривая со своим маленьким собеседником, не подражайте детскому произношению, следите, чтобы ваша речь была четкой, выразительной (но без сюсюканий), грамотной, простой и ясной.</a:t>
            </a: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Хвалите ребенка каждый раз, когда он сам инициирует общение с вами.</a:t>
            </a:r>
          </a:p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Следите за тем, чтобы малыш не обозначал окружающие предметы звукопроизношениями. Родители могут употреблять упрощенные формы слов «дай», «ам-ам», «ту-ту» при общении с ребенком до года. Это поможет ему включиться в процесс развития речи. Потом желательно упрощенные слова сопровождать правильными названиями. Он увидел поезд: «Ту-ту!» — мама отреагировала: «Да, поезд поехал». Малыша спрашивают: «Кто это?» — он отвечает: «Гав-гав», — мама объясняет, что «гав» говорит животное «собака».</a:t>
            </a:r>
          </a:p>
          <a:p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552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Анастасия</cp:lastModifiedBy>
  <cp:revision>19</cp:revision>
  <dcterms:created xsi:type="dcterms:W3CDTF">2016-11-21T06:13:56Z</dcterms:created>
  <dcterms:modified xsi:type="dcterms:W3CDTF">2017-10-26T06:37:28Z</dcterms:modified>
</cp:coreProperties>
</file>