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EBB53-25A9-4123-8F35-ACC79DB6688B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481C6-305E-4874-B960-88F73F4A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88640"/>
            <a:ext cx="6696065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«Правила поведения 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 природе»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5949280"/>
            <a:ext cx="44678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Князева Оксана Владимировна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2420888"/>
            <a:ext cx="5256583" cy="341146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5262" y="404664"/>
            <a:ext cx="61670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Наблюдаем за посадкой цветов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56874" y="1394924"/>
            <a:ext cx="3855086" cy="289131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8798" y="3284984"/>
            <a:ext cx="4221674" cy="30869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4008" y="404664"/>
            <a:ext cx="87895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Наблюдаем за насекомыми и не трогаем их!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1700808"/>
            <a:ext cx="6120680" cy="4320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7162" y="404664"/>
            <a:ext cx="714330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Проведение праздника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 бережному отношению к природе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2132856"/>
            <a:ext cx="5688632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" b="49992"/>
          <a:stretch/>
        </p:blipFill>
        <p:spPr bwMode="auto">
          <a:xfrm>
            <a:off x="611560" y="679268"/>
            <a:ext cx="4320480" cy="31097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8" y="3068960"/>
            <a:ext cx="4320481" cy="33123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 flipV="1">
            <a:off x="395536" y="420708"/>
            <a:ext cx="5256584" cy="37283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912" y="2996952"/>
            <a:ext cx="5040560" cy="34531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" t="4108" r="7222" b="9507"/>
          <a:stretch/>
        </p:blipFill>
        <p:spPr bwMode="auto">
          <a:xfrm>
            <a:off x="616306" y="591436"/>
            <a:ext cx="3788228" cy="27655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" t="4108" r="8517" b="9507"/>
          <a:stretch/>
        </p:blipFill>
        <p:spPr bwMode="auto">
          <a:xfrm>
            <a:off x="5076056" y="600890"/>
            <a:ext cx="3644537" cy="27561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1800" y="3717032"/>
            <a:ext cx="3744416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0"/>
            <a:ext cx="4560865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ВНИМАНИЕ!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3284984"/>
            <a:ext cx="4981075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356388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Задачи: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12776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продолжить знакомство с русской природой, учить беречь ее;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расширять кругозор детей при ознакомлении с природой, учить правилам поведения в природе;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создавать радостное настроение детей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Нетрадиционная аппликация «Русская березка»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744" y="2636912"/>
            <a:ext cx="4896544" cy="36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780" y="1052736"/>
            <a:ext cx="3960440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3501008"/>
            <a:ext cx="3960440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3269" y="332656"/>
            <a:ext cx="3745392" cy="28529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0" y="4077072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Вся в серёжках. Не боится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Вьюги и мороза.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Белоствольная царица-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Русская береза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064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Любим русскую березку и любуемся мы ею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484784"/>
            <a:ext cx="3744416" cy="2700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3356992"/>
            <a:ext cx="3888432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572000" y="148478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Дерево, трава, цветок и птица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 всегда умеют защититься.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Если будут уничтожены они,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 планете мы останемся одни!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551" y="404664"/>
            <a:ext cx="4764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Ухаживаем за цветами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-12534" b="-12534"/>
          <a:stretch/>
        </p:blipFill>
        <p:spPr>
          <a:xfrm>
            <a:off x="467544" y="812581"/>
            <a:ext cx="3888432" cy="3593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8"/>
          <a:stretch/>
        </p:blipFill>
        <p:spPr>
          <a:xfrm>
            <a:off x="4788024" y="1196752"/>
            <a:ext cx="3816424" cy="28083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56"/>
          <a:stretch/>
        </p:blipFill>
        <p:spPr>
          <a:xfrm>
            <a:off x="2987824" y="4221088"/>
            <a:ext cx="324036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841" y="404664"/>
            <a:ext cx="8731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Следим за чистотой  на территории садика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484784"/>
            <a:ext cx="3960439" cy="3021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2781122"/>
            <a:ext cx="3744416" cy="36430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39552" y="46531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Чтоб радость завтрашнего дня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Сумел ты ощутить.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Должна быть чистою Земля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небо чистым быть.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1063" y="404664"/>
            <a:ext cx="67954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Осторожно! Цветы рвать нельзя!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440" y="1196752"/>
            <a:ext cx="3986624" cy="31323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5497" y="3429000"/>
            <a:ext cx="4145507" cy="31683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51520" y="46531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Чтоб цветы в саду цвели,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Всю весну и лето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Мы не будем собирать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Их больших букетов.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17985" y="404664"/>
            <a:ext cx="49616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Учимся рисовать цветы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1628800"/>
            <a:ext cx="3528391" cy="46085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2204864"/>
            <a:ext cx="4293810" cy="33123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121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2014-06-22T14:55:14Z</dcterms:created>
  <dcterms:modified xsi:type="dcterms:W3CDTF">2015-06-07T14:31:51Z</dcterms:modified>
</cp:coreProperties>
</file>